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yne Extra Bold"/>
      <p:regular r:id="rId16"/>
    </p:embeddedFont>
    <p:embeddedFont>
      <p:font typeface="Syne"/>
      <p:regular r:id="rId17"/>
    </p:embeddedFont>
    <p:embeddedFont>
      <p:font typeface="Syne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6145"/>
            <a:ext cx="13140690" cy="1063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Paudha Bhai – AI se pucho, kya ugaana hai aaj?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4855" y="2080974"/>
            <a:ext cx="5900976" cy="255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0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Empowering urban Indians to embrace greenery through accessible tech and community. We offer a one-stop plant-shopping experience with expert guidance. Our target audience is young urban "plant parents" passionate about wellness and sustainability</a:t>
            </a:r>
            <a:endParaRPr lang="en-US" sz="2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563" y="2128957"/>
            <a:ext cx="4398526" cy="41631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72563" y="6531531"/>
            <a:ext cx="672048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4855" y="7302937"/>
            <a:ext cx="131406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7138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Vision &amp; Mission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28695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Our Vision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8127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Empower every Indian urbanite to bring greenery into their daily lives.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346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Our Mission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5604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Provide a one-stop plant-shopping experience with AI expert guidance and a vibrant community.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782389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817751"/>
            <a:ext cx="37227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Target Audience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30816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Young urban "plant parents" focused on wellness and sustainability. This trend is rapidly rising among India's youth.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703" y="561023"/>
            <a:ext cx="5234345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The Problem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703" y="1503402"/>
            <a:ext cx="509468" cy="509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9703" y="2267545"/>
            <a:ext cx="3119318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Plant Care Gap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199703" y="2708315"/>
            <a:ext cx="3731300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Many new Indian plant parents struggle with choosing the right plants for their homes and ensuring their health. Reliable, localized advice is hard to find.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678" y="1503402"/>
            <a:ext cx="509468" cy="509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85678" y="2267545"/>
            <a:ext cx="3731419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Seasonality &amp; Logistics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185678" y="3026807"/>
            <a:ext cx="3731419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India's diverse climates challenge year-round plant supply. Live plants are easily damaged during transit across varied regions.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03" y="4840724"/>
            <a:ext cx="509468" cy="509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9703" y="5604867"/>
            <a:ext cx="3731300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Fragmented Community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199703" y="6364129"/>
            <a:ext cx="3731300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Indian gardening enthusiasts lack a central, engaging platform. Novice gardeners often feel isolated without proper guidance and peer support.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4530"/>
            <a:ext cx="104227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Our Solution – Product &amp;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0285"/>
            <a:ext cx="32712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Online Nursery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Wide selection of healthy indoor and outdoor plants, plus planters and care kits.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6027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Plant Expert (GPT-4 AI Bot)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24/7 virtual botanist for plant recommendations and disease diagnosis. Provides personalized tips and DIY cures.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30285"/>
            <a:ext cx="4295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Community Forum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114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Social hub for users to ask questions, share photos, and post tips. Fosters peer support and loyalty.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45841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Subscription Service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Optional "plant-of-the-month" or care-kit subscriptions for recurring revenue. This model is gaining popularity.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76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Business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46640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781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Direct Sales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27149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Profit from plant and accessory orders via retail e-commerce.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546640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478107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Recurring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62582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Subscription plans boost customer lifetime value. Plant kits are a growing trend.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546640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4781074"/>
            <a:ext cx="29640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B2B &amp; Gifting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27149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Corporate and bulk programs for office greenery and eco-gifts.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2041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 leaders like Ugaoo validate strong customer demand, achieving 1 million+ orders and ~₹100 crore ARR in 3 years.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208"/>
            <a:ext cx="88568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Market Opportunity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4922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India's booming e-commerce landscape is fueling a vast and rapidly expanding opportunity in the online plant market. Our projections highlight significant growth: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400300"/>
            <a:ext cx="6244709" cy="281642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952667" y="521672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17307"/>
          </a:solidFill>
          <a:ln/>
        </p:spPr>
      </p:sp>
      <p:sp>
        <p:nvSpPr>
          <p:cNvPr id="6" name="Text 3"/>
          <p:cNvSpPr/>
          <p:nvPr/>
        </p:nvSpPr>
        <p:spPr>
          <a:xfrm>
            <a:off x="9240441" y="5216723"/>
            <a:ext cx="140517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Current (2024)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798016" y="521672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9F33D"/>
          </a:solidFill>
          <a:ln/>
        </p:spPr>
      </p:sp>
      <p:sp>
        <p:nvSpPr>
          <p:cNvPr id="8" name="Text 5"/>
          <p:cNvSpPr/>
          <p:nvPr/>
        </p:nvSpPr>
        <p:spPr>
          <a:xfrm>
            <a:off x="11085790" y="5216723"/>
            <a:ext cx="96714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Projected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4075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These figures underscore immense market potential: the Online Nursery market is projected to exceed $41 billion by 2030, and the Indoor Plants segment is set to soar past $101 billion by 2033.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416" y="517327"/>
            <a:ext cx="9407604" cy="1175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250"/>
              </a:lnSpc>
              <a:buNone/>
            </a:pPr>
            <a:r>
              <a:rPr lang="en-US" sz="74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Technology Stack</a:t>
            </a:r>
            <a:endParaRPr lang="en-US" sz="7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16" y="2069425"/>
            <a:ext cx="940713" cy="11288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7247" y="2257544"/>
            <a:ext cx="240911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MERN Stack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787247" y="2664262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Node.js, Express.js, React.js, MongoDB for full-JavaScript synergy and fast development.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16" y="3198257"/>
            <a:ext cx="940713" cy="11288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87247" y="3386376"/>
            <a:ext cx="2351842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Secure Auth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787247" y="3793093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Firebase Auth for secure user logins.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16" y="4327088"/>
            <a:ext cx="940713" cy="11288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7247" y="4515207"/>
            <a:ext cx="385441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Seamless Payments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787247" y="4921925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Razorpay API for smooth Indian payment processing.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6" y="5455920"/>
            <a:ext cx="940713" cy="11288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87247" y="5644039"/>
            <a:ext cx="404395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Scalable Deployment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787247" y="6050756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Vercel for global scalability.</a:t>
            </a:r>
            <a:endParaRPr lang="en-US" sz="14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16" y="6584752"/>
            <a:ext cx="940713" cy="112883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7247" y="6772870"/>
            <a:ext cx="247638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Integration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787247" y="7179588"/>
            <a:ext cx="1218473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OpenAI's GPT-4 powers our Plant Expert for sophisticated advice.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606862"/>
            <a:ext cx="7200543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Competitive Advantage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7449" y="1625679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019" y="1666935"/>
            <a:ext cx="330398" cy="4130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73372" y="1701403"/>
            <a:ext cx="475726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Expertise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73372" y="2177772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GPT-4 bot provides instant, personalized plant advice and disease cures.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57449" y="3323153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019" y="3364409"/>
            <a:ext cx="330398" cy="4130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73372" y="3398877"/>
            <a:ext cx="469046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Engaged Community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973372" y="3875246"/>
            <a:ext cx="68859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Fosters peer-to-peer learning, building loyalty and word-of-mouth.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57449" y="4668203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19" y="4709458"/>
            <a:ext cx="330398" cy="41302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73372" y="4743926"/>
            <a:ext cx="419635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Youthful Eco Brand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973372" y="5220295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Fresh, Instagram-friendly image and gamified UX appeal to millennials and Gen Z.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6257449" y="6365677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019" y="6406932"/>
            <a:ext cx="330398" cy="41302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73372" y="6441400"/>
            <a:ext cx="520160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Tech-Driven Operations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6973372" y="6917769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Leverages cutting-edge tech for efficient growth and consistent quality.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48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A9F00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722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77684"/>
            <a:ext cx="4242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Future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68103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GPT-4 for smart plant care and personalized advice.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52722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377684"/>
            <a:ext cx="3489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Thriving Market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86810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Tapping India's booming online nursery and indoor plant segments.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6088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6011347"/>
            <a:ext cx="4426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Strong Foundations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501765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Robust MERN stack and diverse revenue models ensure growth.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16088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6011347"/>
            <a:ext cx="4828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Engaged Community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501765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Building loyalty through a vibrant social hub and youthful brand.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2025-06-18T12:03:09Z</dcterms:created>
  <dcterms:modified xsi:type="dcterms:W3CDTF">2025-06-18T12:03:09Z</dcterms:modified>
</cp:coreProperties>
</file>